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6" r:id="rId2"/>
    <p:sldId id="257" r:id="rId3"/>
    <p:sldId id="259" r:id="rId4"/>
    <p:sldId id="260" r:id="rId5"/>
    <p:sldId id="262" r:id="rId6"/>
    <p:sldId id="258" r:id="rId7"/>
    <p:sldId id="264" r:id="rId8"/>
    <p:sldId id="265" r:id="rId9"/>
    <p:sldId id="266" r:id="rId10"/>
    <p:sldId id="280" r:id="rId11"/>
    <p:sldId id="281" r:id="rId12"/>
    <p:sldId id="282" r:id="rId13"/>
    <p:sldId id="267" r:id="rId14"/>
    <p:sldId id="268" r:id="rId15"/>
    <p:sldId id="287" r:id="rId16"/>
    <p:sldId id="288" r:id="rId17"/>
    <p:sldId id="289" r:id="rId18"/>
    <p:sldId id="269" r:id="rId19"/>
    <p:sldId id="290" r:id="rId20"/>
    <p:sldId id="279" r:id="rId21"/>
    <p:sldId id="270" r:id="rId22"/>
    <p:sldId id="271" r:id="rId23"/>
    <p:sldId id="291" r:id="rId24"/>
    <p:sldId id="272" r:id="rId25"/>
    <p:sldId id="292" r:id="rId26"/>
    <p:sldId id="277" r:id="rId27"/>
    <p:sldId id="278" r:id="rId28"/>
    <p:sldId id="276" r:id="rId2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58"/>
    <p:restoredTop sz="94694"/>
  </p:normalViewPr>
  <p:slideViewPr>
    <p:cSldViewPr snapToGrid="0" snapToObjects="1">
      <p:cViewPr varScale="1">
        <p:scale>
          <a:sx n="132" d="100"/>
          <a:sy n="132" d="100"/>
        </p:scale>
        <p:origin x="19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098C-358A-5147-8856-AA79A7664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B6ABE-F86A-E649-9B04-54918D42E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288FF-EC26-8846-B7E7-72A48403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EFE-3A0A-5B41-8D7D-E1BEA7B980FE}" type="datetimeFigureOut">
              <a:rPr lang="tr-TR" smtClean="0"/>
              <a:t>28.06.2019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01672-FDCB-354A-AFC8-3CDF1C77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C1089-BDBB-024C-B7F4-99D3935F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6291-1023-684A-BB55-2076429E9B0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3388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08900-E467-8942-BDA9-3A8F7221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4AEEF-60F4-4D48-97BB-E3E194CC1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5EA67-AD96-2241-8E3E-A61C42A6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EFE-3A0A-5B41-8D7D-E1BEA7B980FE}" type="datetimeFigureOut">
              <a:rPr lang="tr-TR" smtClean="0"/>
              <a:t>28.06.2019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E91F0-6461-324E-8070-0CEF3D6D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4EA00-CEA4-C24F-BA5D-739CF8A7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6291-1023-684A-BB55-2076429E9B0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327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B1BE46-021F-4944-BC7A-4849C3526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B782E-7E5B-2A46-A676-BC953B3E5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19B98-F393-DC4B-8EB4-1F0FE868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EFE-3A0A-5B41-8D7D-E1BEA7B980FE}" type="datetimeFigureOut">
              <a:rPr lang="tr-TR" smtClean="0"/>
              <a:t>28.06.2019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EBFFB-10EC-F24F-90E1-C55098A9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06ED4-FB80-184E-BBCC-F1D0B836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6291-1023-684A-BB55-2076429E9B0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23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EB60-A025-854B-AEE8-98101B27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B6B17-7E0E-C044-B596-57C20B03F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2919A-E669-2144-8FBC-2E181B43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EFE-3A0A-5B41-8D7D-E1BEA7B980FE}" type="datetimeFigureOut">
              <a:rPr lang="tr-TR" smtClean="0"/>
              <a:t>29.06.2019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181B7-9902-7643-B84F-90779FBB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BD31D-6FB3-B64B-8C34-C4A811CF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6291-1023-684A-BB55-2076429E9B0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4692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D6A8-1585-514C-8BCB-9134A137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9B3CF-34B3-7E41-948B-C11A82316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4912A-A5ED-144A-9FD1-9CC4A93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EFE-3A0A-5B41-8D7D-E1BEA7B980FE}" type="datetimeFigureOut">
              <a:rPr lang="tr-TR" smtClean="0"/>
              <a:t>28.06.2019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CAEA7-5BB7-4446-9C40-BFF76A62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954B1-50BA-704B-94C0-E7D9E18D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6291-1023-684A-BB55-2076429E9B0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623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AF25-FE95-4B47-9846-1E681B5A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48037-86CF-3E4F-AD15-72130C95F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8BD24-C965-DA4B-93B2-CDD5D3747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C5CAA-D5C1-EC49-B43B-FEB28DE5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EFE-3A0A-5B41-8D7D-E1BEA7B980FE}" type="datetimeFigureOut">
              <a:rPr lang="tr-TR" smtClean="0"/>
              <a:t>28.06.2019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F53C2-E999-1241-981E-FE9CEE07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17D16-E2D4-E84D-9C4B-2177F036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6291-1023-684A-BB55-2076429E9B0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35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C4E1-28CA-5443-879A-97A44E20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4A358-1D27-A848-AF71-741471A9E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2DB74-26B9-434B-90F6-03EB01E94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43185-81CA-4945-BE2E-4AA2E47E2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B20110-9286-CD44-A0B3-5578DA705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378595-A710-5046-8FDD-17286FE98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EFE-3A0A-5B41-8D7D-E1BEA7B980FE}" type="datetimeFigureOut">
              <a:rPr lang="tr-TR" smtClean="0"/>
              <a:t>28.06.2019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D46AA-DDFB-D84D-8026-9E9B8F268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71B341-9514-CF4A-A48C-D7171802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6291-1023-684A-BB55-2076429E9B0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100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DC3B-E44C-C946-8754-EA79A48D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0EA778-03AF-104C-AC61-12635E76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EFE-3A0A-5B41-8D7D-E1BEA7B980FE}" type="datetimeFigureOut">
              <a:rPr lang="tr-TR" smtClean="0"/>
              <a:t>28.06.2019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F96A8-2562-714E-B07F-4BE8F565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80326-02E9-4743-9C41-8F6317EA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6291-1023-684A-BB55-2076429E9B0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452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755E7-00B2-014B-A606-49E1976D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EFE-3A0A-5B41-8D7D-E1BEA7B980FE}" type="datetimeFigureOut">
              <a:rPr lang="tr-TR" smtClean="0"/>
              <a:t>29.06.2019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0E4D75-D7CD-0949-9847-000F60D9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EAE07-FEA1-3E48-9E94-C10AEFF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6291-1023-684A-BB55-2076429E9B08}" type="slidenum">
              <a:rPr lang="tr-TR" smtClean="0"/>
              <a:t>‹#›</a:t>
            </a:fld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38C1-FF1C-E849-8DAC-CB0F4332C8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9734" y="5076448"/>
            <a:ext cx="1499055" cy="1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7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8757-B133-2345-805B-700D79B3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1D439-3E50-3646-945C-1A2B1972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42C69-5076-FE4F-B497-E1BEF629A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BBDA8-80F8-694E-BA5E-24F2518F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EFE-3A0A-5B41-8D7D-E1BEA7B980FE}" type="datetimeFigureOut">
              <a:rPr lang="tr-TR" smtClean="0"/>
              <a:t>28.06.2019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9BCE8-5087-5043-842C-85F2210D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3EBAE-EA7C-1B46-8074-0EA14D17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6291-1023-684A-BB55-2076429E9B0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182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A21F-54B5-2B4E-BA98-1CFB74AF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5A0D08-1F1A-6345-A016-602F1AFF7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5C968-46DF-244E-B89F-E83F95023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AADBB-A085-3A4D-9E9D-AE1A2109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7EFE-3A0A-5B41-8D7D-E1BEA7B980FE}" type="datetimeFigureOut">
              <a:rPr lang="tr-TR" smtClean="0"/>
              <a:t>28.06.2019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91FA3-F305-184A-BDBA-4B1943D1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249B8-5354-B547-B925-A7E05AAB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6291-1023-684A-BB55-2076429E9B0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604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94254-563A-1143-9170-6D2747C54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FE18E-F094-7041-BF77-67C53BC85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0425D-A8CC-D143-A8F7-7BC2F60BE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87EFE-3A0A-5B41-8D7D-E1BEA7B980FE}" type="datetimeFigureOut">
              <a:rPr lang="tr-TR" smtClean="0"/>
              <a:t>28.06.2019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E6A81-14F3-B84A-9CE3-FAAEECD02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FC1C3-0A0A-B243-B557-634754C32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36291-1023-684A-BB55-2076429E9B0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661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suha.boncuk&#231;u@zingat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73F52-7304-B046-89E1-16850253F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3" r="9498" b="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22F81F-4542-6B4A-97AB-4973436ACE13}"/>
              </a:ext>
            </a:extLst>
          </p:cNvPr>
          <p:cNvSpPr/>
          <p:nvPr/>
        </p:nvSpPr>
        <p:spPr>
          <a:xfrm>
            <a:off x="5042834" y="2767280"/>
            <a:ext cx="662027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4000" b="1" i="1" dirty="0" err="1"/>
              <a:t>Zideo</a:t>
            </a:r>
            <a:r>
              <a:rPr lang="tr-TR" sz="4000" b="1" i="1" dirty="0"/>
              <a:t>  </a:t>
            </a:r>
          </a:p>
          <a:p>
            <a:r>
              <a:rPr lang="tr-TR" sz="4000" b="1" i="1" dirty="0"/>
              <a:t>«bir video </a:t>
            </a:r>
            <a:r>
              <a:rPr lang="tr-TR" sz="4000" b="1" i="1" dirty="0" err="1"/>
              <a:t>rendering</a:t>
            </a:r>
            <a:r>
              <a:rPr lang="tr-TR" sz="4000" b="1" i="1" dirty="0"/>
              <a:t> hikayesi»</a:t>
            </a:r>
          </a:p>
        </p:txBody>
      </p:sp>
    </p:spTree>
    <p:extLst>
      <p:ext uri="{BB962C8B-B14F-4D97-AF65-F5344CB8AC3E}">
        <p14:creationId xmlns:p14="http://schemas.microsoft.com/office/powerpoint/2010/main" val="968377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072326FC-7086-4F2D-9E6A-130E82BCB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8E683379-C21E-4309-8CF8-50646AFA4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349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0433B-2C99-D143-B032-23645387C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3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8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2326FC-7086-4F2D-9E6A-130E82BCB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683379-C21E-4309-8CF8-50646AFA4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3892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D38C2-CBF5-9440-B60E-5085B83BD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7" r="1" b="33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396DEE-32C7-A046-8AEB-49057955F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74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CAAE3-0C83-B64A-A553-2B255C31ED11}"/>
              </a:ext>
            </a:extLst>
          </p:cNvPr>
          <p:cNvSpPr txBox="1"/>
          <p:nvPr/>
        </p:nvSpPr>
        <p:spPr>
          <a:xfrm>
            <a:off x="1015139" y="658678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000" dirty="0"/>
              <a:t>TIMELINE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FF1115-941E-0642-9D84-50736D6BAD2E}"/>
              </a:ext>
            </a:extLst>
          </p:cNvPr>
          <p:cNvSpPr/>
          <p:nvPr/>
        </p:nvSpPr>
        <p:spPr>
          <a:xfrm>
            <a:off x="1162372" y="1607949"/>
            <a:ext cx="813661" cy="72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İkon 1 gelir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D94A2-640A-7A4C-B99C-D55EC147681C}"/>
              </a:ext>
            </a:extLst>
          </p:cNvPr>
          <p:cNvSpPr/>
          <p:nvPr/>
        </p:nvSpPr>
        <p:spPr>
          <a:xfrm>
            <a:off x="2286973" y="1600200"/>
            <a:ext cx="813661" cy="72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İkon 2 gelir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0C0A81-C6F2-C049-AC75-C3E1213CAAE1}"/>
              </a:ext>
            </a:extLst>
          </p:cNvPr>
          <p:cNvSpPr/>
          <p:nvPr/>
        </p:nvSpPr>
        <p:spPr>
          <a:xfrm>
            <a:off x="3411574" y="1607949"/>
            <a:ext cx="813661" cy="72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İkon 3 gelir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D1C036-4CBE-0646-9A72-4D0D9B20FF40}"/>
              </a:ext>
            </a:extLst>
          </p:cNvPr>
          <p:cNvSpPr/>
          <p:nvPr/>
        </p:nvSpPr>
        <p:spPr>
          <a:xfrm>
            <a:off x="1162371" y="2708329"/>
            <a:ext cx="813661" cy="72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Resim 1 gelir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EB454-3EF1-A047-8337-42FBD31B2FF7}"/>
              </a:ext>
            </a:extLst>
          </p:cNvPr>
          <p:cNvSpPr/>
          <p:nvPr/>
        </p:nvSpPr>
        <p:spPr>
          <a:xfrm>
            <a:off x="2286973" y="2708328"/>
            <a:ext cx="813661" cy="72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Resim 2 gelir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44CA6-6CB0-AF4B-8715-C72F4D377BCF}"/>
              </a:ext>
            </a:extLst>
          </p:cNvPr>
          <p:cNvSpPr/>
          <p:nvPr/>
        </p:nvSpPr>
        <p:spPr>
          <a:xfrm>
            <a:off x="3411574" y="2708328"/>
            <a:ext cx="813661" cy="72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Resim 3 gelir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E076C-E00D-2C4B-8EDA-B7E1469C598E}"/>
              </a:ext>
            </a:extLst>
          </p:cNvPr>
          <p:cNvSpPr/>
          <p:nvPr/>
        </p:nvSpPr>
        <p:spPr>
          <a:xfrm>
            <a:off x="4536175" y="2708327"/>
            <a:ext cx="813661" cy="72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Resim 4 gelir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B8DC2-F194-1F4B-9A97-1ECB7BF97C6D}"/>
              </a:ext>
            </a:extLst>
          </p:cNvPr>
          <p:cNvSpPr/>
          <p:nvPr/>
        </p:nvSpPr>
        <p:spPr>
          <a:xfrm>
            <a:off x="5660776" y="2696701"/>
            <a:ext cx="813661" cy="72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Resim 5 gelir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6E2373-DBBC-DC49-ACFD-5EB3EFB132C3}"/>
              </a:ext>
            </a:extLst>
          </p:cNvPr>
          <p:cNvSpPr/>
          <p:nvPr/>
        </p:nvSpPr>
        <p:spPr>
          <a:xfrm>
            <a:off x="8153420" y="2708327"/>
            <a:ext cx="813661" cy="72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Resim n gelir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1AA07A-5EC1-E548-8D19-7C17626CDEF3}"/>
              </a:ext>
            </a:extLst>
          </p:cNvPr>
          <p:cNvSpPr/>
          <p:nvPr/>
        </p:nvSpPr>
        <p:spPr>
          <a:xfrm>
            <a:off x="2286972" y="3816456"/>
            <a:ext cx="813661" cy="72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Bilgi gelir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6A390E-1040-F64B-BE94-69612C47AE37}"/>
              </a:ext>
            </a:extLst>
          </p:cNvPr>
          <p:cNvSpPr/>
          <p:nvPr/>
        </p:nvSpPr>
        <p:spPr>
          <a:xfrm>
            <a:off x="6998299" y="3816456"/>
            <a:ext cx="813661" cy="72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Bilgi gider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F47592-408A-674C-AC31-853AA2BE585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976033" y="1960536"/>
            <a:ext cx="310940" cy="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684439-F2D4-DD43-91BC-529C3BDCE22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100634" y="1960536"/>
            <a:ext cx="310940" cy="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5AF36C-9B06-FE46-83D4-D2E3F43E219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1569202" y="2328620"/>
            <a:ext cx="1" cy="37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4BC9B3-DEF0-2A46-B78B-5B7C1D80539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976032" y="3068664"/>
            <a:ext cx="3109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65508E-5F66-B844-A26D-ABBDE6F4C99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100634" y="3068664"/>
            <a:ext cx="310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52E591-B467-4849-91B7-151EBE718F7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225235" y="3068663"/>
            <a:ext cx="3109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646AE5-DD10-554D-8787-2CFB8188926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349836" y="3057037"/>
            <a:ext cx="310940" cy="1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743D57-1346-BE42-A6E4-870B8934DA6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474437" y="3057037"/>
            <a:ext cx="1678983" cy="1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A85460-BCA0-E847-B82E-0B8525E5FFC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2693803" y="3428999"/>
            <a:ext cx="1" cy="38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8A357D-37BF-E843-9F05-8092A313436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100633" y="4176792"/>
            <a:ext cx="389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249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563E2-D4B1-D74D-BCC2-4EA2990C8FAC}"/>
              </a:ext>
            </a:extLst>
          </p:cNvPr>
          <p:cNvSpPr txBox="1"/>
          <p:nvPr/>
        </p:nvSpPr>
        <p:spPr>
          <a:xfrm>
            <a:off x="3551745" y="2998113"/>
            <a:ext cx="50885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/>
              <a:t>Elimizde neler var?</a:t>
            </a:r>
          </a:p>
        </p:txBody>
      </p:sp>
    </p:spTree>
    <p:extLst>
      <p:ext uri="{BB962C8B-B14F-4D97-AF65-F5344CB8AC3E}">
        <p14:creationId xmlns:p14="http://schemas.microsoft.com/office/powerpoint/2010/main" val="378146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2BEF8-FA6F-A845-8A2C-759FADCA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57" y="1230062"/>
            <a:ext cx="9021285" cy="43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7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C72694-3D34-184E-82AF-86EA92A8AD9B}"/>
              </a:ext>
            </a:extLst>
          </p:cNvPr>
          <p:cNvGrpSpPr/>
          <p:nvPr/>
        </p:nvGrpSpPr>
        <p:grpSpPr>
          <a:xfrm>
            <a:off x="1080315" y="1482313"/>
            <a:ext cx="7856061" cy="3893373"/>
            <a:chOff x="914400" y="1487838"/>
            <a:chExt cx="7856061" cy="389337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D3686B-13C4-3940-8108-DADA75C5DDE6}"/>
                </a:ext>
              </a:extLst>
            </p:cNvPr>
            <p:cNvSpPr txBox="1"/>
            <p:nvPr/>
          </p:nvSpPr>
          <p:spPr>
            <a:xfrm>
              <a:off x="914400" y="1487838"/>
              <a:ext cx="7856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4000" dirty="0"/>
                <a:t>Yüksek matematik bilgisi gerektiriyor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ACEBD8-B1D1-CF4C-AFF0-714983D921D2}"/>
                </a:ext>
              </a:extLst>
            </p:cNvPr>
            <p:cNvSpPr txBox="1"/>
            <p:nvPr/>
          </p:nvSpPr>
          <p:spPr>
            <a:xfrm>
              <a:off x="914400" y="2549667"/>
              <a:ext cx="56297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4000" dirty="0"/>
                <a:t>Geliştirme maliyeti yüksek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CFF66E-11E6-6049-BDB1-D5BB596BF9E7}"/>
                </a:ext>
              </a:extLst>
            </p:cNvPr>
            <p:cNvSpPr txBox="1"/>
            <p:nvPr/>
          </p:nvSpPr>
          <p:spPr>
            <a:xfrm>
              <a:off x="914400" y="3611496"/>
              <a:ext cx="23422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4000" dirty="0"/>
                <a:t>Bakımı zor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03861-0574-A147-84F2-C744B5493B28}"/>
                </a:ext>
              </a:extLst>
            </p:cNvPr>
            <p:cNvSpPr txBox="1"/>
            <p:nvPr/>
          </p:nvSpPr>
          <p:spPr>
            <a:xfrm>
              <a:off x="914400" y="4673325"/>
              <a:ext cx="25074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4000" dirty="0"/>
                <a:t>Esnek değil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666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AE5CE-5CB7-2E4F-9625-CD277B2C54F0}"/>
              </a:ext>
            </a:extLst>
          </p:cNvPr>
          <p:cNvSpPr txBox="1"/>
          <p:nvPr/>
        </p:nvSpPr>
        <p:spPr>
          <a:xfrm>
            <a:off x="2738094" y="2998113"/>
            <a:ext cx="67158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/>
              <a:t>Elimizde başka neler var?</a:t>
            </a:r>
          </a:p>
        </p:txBody>
      </p:sp>
    </p:spTree>
    <p:extLst>
      <p:ext uri="{BB962C8B-B14F-4D97-AF65-F5344CB8AC3E}">
        <p14:creationId xmlns:p14="http://schemas.microsoft.com/office/powerpoint/2010/main" val="1793402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71F14-5669-BA41-91C7-383C3028B654}"/>
              </a:ext>
            </a:extLst>
          </p:cNvPr>
          <p:cNvSpPr txBox="1"/>
          <p:nvPr/>
        </p:nvSpPr>
        <p:spPr>
          <a:xfrm>
            <a:off x="1082379" y="1438107"/>
            <a:ext cx="13905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/>
              <a:t>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C9108-AB37-CA48-8AA2-DF0D51B30265}"/>
              </a:ext>
            </a:extLst>
          </p:cNvPr>
          <p:cNvSpPr txBox="1"/>
          <p:nvPr/>
        </p:nvSpPr>
        <p:spPr>
          <a:xfrm>
            <a:off x="1114166" y="2299881"/>
            <a:ext cx="9557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 err="1"/>
              <a:t>css</a:t>
            </a:r>
            <a:endParaRPr lang="tr-TR" sz="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D58E9-99F3-974C-B2F9-02D544DD89D5}"/>
              </a:ext>
            </a:extLst>
          </p:cNvPr>
          <p:cNvSpPr txBox="1"/>
          <p:nvPr/>
        </p:nvSpPr>
        <p:spPr>
          <a:xfrm>
            <a:off x="1114166" y="3243830"/>
            <a:ext cx="26641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 err="1"/>
              <a:t>javascript</a:t>
            </a:r>
            <a:endParaRPr lang="tr-TR" sz="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6D3A0-F59A-2F48-AB1C-DA0E20CD56F3}"/>
              </a:ext>
            </a:extLst>
          </p:cNvPr>
          <p:cNvSpPr txBox="1"/>
          <p:nvPr/>
        </p:nvSpPr>
        <p:spPr>
          <a:xfrm>
            <a:off x="1114166" y="4331777"/>
            <a:ext cx="11945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 err="1"/>
              <a:t>php</a:t>
            </a:r>
            <a:endParaRPr lang="tr-TR" sz="5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E38813-DB13-F846-B08B-D73FDB41ACDF}"/>
              </a:ext>
            </a:extLst>
          </p:cNvPr>
          <p:cNvGrpSpPr/>
          <p:nvPr/>
        </p:nvGrpSpPr>
        <p:grpSpPr>
          <a:xfrm>
            <a:off x="9070152" y="1971755"/>
            <a:ext cx="2039469" cy="2379799"/>
            <a:chOff x="7966129" y="1951978"/>
            <a:chExt cx="2039469" cy="23797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B5065C-08A3-F740-B13C-C4B2616CDC2B}"/>
                </a:ext>
              </a:extLst>
            </p:cNvPr>
            <p:cNvSpPr txBox="1"/>
            <p:nvPr/>
          </p:nvSpPr>
          <p:spPr>
            <a:xfrm>
              <a:off x="8717810" y="1951978"/>
              <a:ext cx="12877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5000" dirty="0" err="1"/>
                <a:t>xvfb</a:t>
              </a:r>
              <a:endParaRPr lang="tr-TR" sz="5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233AA3-1D3C-0C43-9359-E47DEA2B90C9}"/>
                </a:ext>
              </a:extLst>
            </p:cNvPr>
            <p:cNvSpPr txBox="1"/>
            <p:nvPr/>
          </p:nvSpPr>
          <p:spPr>
            <a:xfrm>
              <a:off x="7966129" y="3470003"/>
              <a:ext cx="203946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5000" dirty="0" err="1"/>
                <a:t>ffmpeg</a:t>
              </a:r>
              <a:endParaRPr lang="tr-TR" sz="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52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C0F26-FAF0-F542-8484-ED3D3EA9D407}"/>
              </a:ext>
            </a:extLst>
          </p:cNvPr>
          <p:cNvSpPr txBox="1"/>
          <p:nvPr/>
        </p:nvSpPr>
        <p:spPr>
          <a:xfrm>
            <a:off x="5306361" y="2998113"/>
            <a:ext cx="15792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 err="1"/>
              <a:t>zideo</a:t>
            </a:r>
            <a:endParaRPr lang="tr-TR" sz="5000" dirty="0"/>
          </a:p>
        </p:txBody>
      </p:sp>
    </p:spTree>
    <p:extLst>
      <p:ext uri="{BB962C8B-B14F-4D97-AF65-F5344CB8AC3E}">
        <p14:creationId xmlns:p14="http://schemas.microsoft.com/office/powerpoint/2010/main" val="23345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D6594-0C40-5649-844F-2D54E2165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9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C340F-1ADB-0845-8ABC-E5A9ABE35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6205"/>
            <a:ext cx="5291666" cy="4885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2BD566-AFF7-6841-93B3-75266F1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09474"/>
            <a:ext cx="5291667" cy="38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1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1F08F-C9F6-BE4A-94EE-C204AA251C0D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X Virtual Frame Buffer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2D5FE-B766-6140-AD41-299B537A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00" y="1675227"/>
            <a:ext cx="439419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48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66EDD-1CB7-CF42-81DA-E0371827DFD1}"/>
              </a:ext>
            </a:extLst>
          </p:cNvPr>
          <p:cNvSpPr txBox="1"/>
          <p:nvPr/>
        </p:nvSpPr>
        <p:spPr>
          <a:xfrm>
            <a:off x="804673" y="1257300"/>
            <a:ext cx="3348227" cy="2626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Selenium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0975C-259E-CB45-91E4-BC2DC8ED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65" y="673470"/>
            <a:ext cx="6089568" cy="55110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47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66920-131F-734D-8722-6A1DD846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447800"/>
            <a:ext cx="8128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59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D0BE77-282B-C645-9454-64A6E1F66326}"/>
              </a:ext>
            </a:extLst>
          </p:cNvPr>
          <p:cNvSpPr/>
          <p:nvPr/>
        </p:nvSpPr>
        <p:spPr>
          <a:xfrm>
            <a:off x="1187415" y="720752"/>
            <a:ext cx="2069432" cy="1790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Foto Video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E7C903-9BBC-BB4C-86B8-CD1C5100EE58}"/>
              </a:ext>
            </a:extLst>
          </p:cNvPr>
          <p:cNvSpPr/>
          <p:nvPr/>
        </p:nvSpPr>
        <p:spPr>
          <a:xfrm>
            <a:off x="5130566" y="720752"/>
            <a:ext cx="2069432" cy="1790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CakePHP</a:t>
            </a:r>
            <a:r>
              <a:rPr lang="tr-TR" dirty="0"/>
              <a:t> </a:t>
            </a:r>
            <a:r>
              <a:rPr lang="tr-TR" dirty="0" err="1"/>
              <a:t>Zideo</a:t>
            </a:r>
            <a:r>
              <a:rPr lang="tr-TR" dirty="0"/>
              <a:t> Controller - </a:t>
            </a:r>
            <a:r>
              <a:rPr lang="tr-TR" dirty="0" err="1"/>
              <a:t>Event</a:t>
            </a:r>
            <a:endParaRPr lang="tr-T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C3DBD-CF72-D045-B6C3-B6F6604657CA}"/>
              </a:ext>
            </a:extLst>
          </p:cNvPr>
          <p:cNvSpPr/>
          <p:nvPr/>
        </p:nvSpPr>
        <p:spPr>
          <a:xfrm>
            <a:off x="8295910" y="727102"/>
            <a:ext cx="2069432" cy="1790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Redis</a:t>
            </a:r>
            <a:r>
              <a:rPr lang="tr-TR" dirty="0"/>
              <a:t> Queue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278CF-23E8-CF49-8923-9839D6BFFDCB}"/>
              </a:ext>
            </a:extLst>
          </p:cNvPr>
          <p:cNvSpPr/>
          <p:nvPr/>
        </p:nvSpPr>
        <p:spPr>
          <a:xfrm>
            <a:off x="5130566" y="2638586"/>
            <a:ext cx="2069432" cy="1790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CakePHP</a:t>
            </a:r>
            <a:r>
              <a:rPr lang="tr-TR" dirty="0"/>
              <a:t> </a:t>
            </a:r>
            <a:r>
              <a:rPr lang="tr-TR" dirty="0" err="1"/>
              <a:t>Zideo</a:t>
            </a:r>
            <a:r>
              <a:rPr lang="tr-TR" dirty="0"/>
              <a:t> </a:t>
            </a:r>
            <a:r>
              <a:rPr lang="tr-TR" dirty="0" err="1"/>
              <a:t>Worker</a:t>
            </a:r>
            <a:endParaRPr lang="tr-T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31849-8588-D44D-900F-DA922BE7C326}"/>
              </a:ext>
            </a:extLst>
          </p:cNvPr>
          <p:cNvSpPr/>
          <p:nvPr/>
        </p:nvSpPr>
        <p:spPr>
          <a:xfrm>
            <a:off x="5130566" y="4703654"/>
            <a:ext cx="2069432" cy="1790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CakePHP</a:t>
            </a:r>
            <a:r>
              <a:rPr lang="tr-TR" dirty="0"/>
              <a:t> </a:t>
            </a:r>
            <a:r>
              <a:rPr lang="tr-TR" dirty="0" err="1"/>
              <a:t>Zideo</a:t>
            </a:r>
            <a:r>
              <a:rPr lang="tr-TR" dirty="0"/>
              <a:t> </a:t>
            </a:r>
            <a:r>
              <a:rPr lang="tr-TR" dirty="0" err="1"/>
              <a:t>VideoBuilder</a:t>
            </a:r>
            <a:endParaRPr lang="tr-TR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E15F3A-1E62-424D-ACEA-1508F1CA31E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256847" y="1615902"/>
            <a:ext cx="1873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044968-6CD6-184C-8223-25FBEF77896A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199998" y="1615902"/>
            <a:ext cx="1095912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ECC32F-992E-774F-8038-BD483A09FD66}"/>
              </a:ext>
            </a:extLst>
          </p:cNvPr>
          <p:cNvCxnSpPr>
            <a:stCxn id="6" idx="2"/>
            <a:endCxn id="8" idx="3"/>
          </p:cNvCxnSpPr>
          <p:nvPr/>
        </p:nvCxnSpPr>
        <p:spPr>
          <a:xfrm flipH="1">
            <a:off x="7199998" y="2517401"/>
            <a:ext cx="2130628" cy="1016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9D3702-0C34-D74D-BC8D-BA1EB4B3A776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6165282" y="4428885"/>
            <a:ext cx="0" cy="27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93240A1-DE11-9946-B251-CA964EBC5E2D}"/>
              </a:ext>
            </a:extLst>
          </p:cNvPr>
          <p:cNvCxnSpPr>
            <a:stCxn id="5" idx="0"/>
            <a:endCxn id="3" idx="0"/>
          </p:cNvCxnSpPr>
          <p:nvPr/>
        </p:nvCxnSpPr>
        <p:spPr>
          <a:xfrm rot="16200000" flipV="1">
            <a:off x="4193707" y="-1250824"/>
            <a:ext cx="12700" cy="394315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3ABF63-11BA-0441-8CB3-2ACD8F632B78}"/>
              </a:ext>
            </a:extLst>
          </p:cNvPr>
          <p:cNvSpPr txBox="1"/>
          <p:nvPr/>
        </p:nvSpPr>
        <p:spPr>
          <a:xfrm>
            <a:off x="3749837" y="1303701"/>
            <a:ext cx="90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request</a:t>
            </a:r>
            <a:endParaRPr lang="tr-T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A8D94-3D53-4D4A-BBF0-079314950DDA}"/>
              </a:ext>
            </a:extLst>
          </p:cNvPr>
          <p:cNvSpPr txBox="1"/>
          <p:nvPr/>
        </p:nvSpPr>
        <p:spPr>
          <a:xfrm>
            <a:off x="3681228" y="188969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response</a:t>
            </a:r>
            <a:endParaRPr lang="tr-TR" dirty="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3706526-833F-1A47-A71C-D70F6A0F7BD6}"/>
              </a:ext>
            </a:extLst>
          </p:cNvPr>
          <p:cNvCxnSpPr>
            <a:stCxn id="9" idx="1"/>
            <a:endCxn id="3" idx="2"/>
          </p:cNvCxnSpPr>
          <p:nvPr/>
        </p:nvCxnSpPr>
        <p:spPr>
          <a:xfrm rot="10800000">
            <a:off x="2222132" y="2511052"/>
            <a:ext cx="2908435" cy="30877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E6AC4DB-41A4-454C-A1C7-3574075F8CF4}"/>
              </a:ext>
            </a:extLst>
          </p:cNvPr>
          <p:cNvSpPr txBox="1"/>
          <p:nvPr/>
        </p:nvSpPr>
        <p:spPr>
          <a:xfrm>
            <a:off x="3150865" y="5251651"/>
            <a:ext cx="93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callback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7437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0759CF-3DDB-4A46-B881-8472B3DFD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06" b="-2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4A9B7-7A78-2247-9604-45DC5B24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504" b="-3"/>
          <a:stretch/>
        </p:blipFill>
        <p:spPr>
          <a:xfrm rot="5400000">
            <a:off x="307073" y="3162029"/>
            <a:ext cx="3388893" cy="4003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652749-F4CE-F940-AD17-AC6059E6F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102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5B922-59B3-2C4C-83A8-C57B1EEC4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09" b="-3"/>
          <a:stretch/>
        </p:blipFill>
        <p:spPr>
          <a:xfrm rot="5400000">
            <a:off x="8498839" y="-309879"/>
            <a:ext cx="3383280" cy="4003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04F613-FBFB-A14C-A06D-F6BA3EE39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49" b="-3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12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6E624A-489A-ED42-BF61-65762A25B06D}"/>
              </a:ext>
            </a:extLst>
          </p:cNvPr>
          <p:cNvSpPr txBox="1"/>
          <p:nvPr/>
        </p:nvSpPr>
        <p:spPr>
          <a:xfrm>
            <a:off x="1067135" y="2567226"/>
            <a:ext cx="40547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/>
              <a:t>Beklentilerimiz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7D2A2-8E31-FC45-A0D1-C449A174CE0A}"/>
              </a:ext>
            </a:extLst>
          </p:cNvPr>
          <p:cNvSpPr txBox="1"/>
          <p:nvPr/>
        </p:nvSpPr>
        <p:spPr>
          <a:xfrm>
            <a:off x="1067135" y="3429000"/>
            <a:ext cx="37401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/>
              <a:t>Olanaklarımız</a:t>
            </a:r>
          </a:p>
        </p:txBody>
      </p:sp>
    </p:spTree>
    <p:extLst>
      <p:ext uri="{BB962C8B-B14F-4D97-AF65-F5344CB8AC3E}">
        <p14:creationId xmlns:p14="http://schemas.microsoft.com/office/powerpoint/2010/main" val="2858234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32BA7-5E49-ED42-862D-70CED0AF2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8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73F52-7304-B046-89E1-16850253F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3" r="9498" b="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B0163-099E-D548-A667-C601D752192F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Bana </a:t>
            </a:r>
            <a:r>
              <a:rPr lang="en-US" sz="2000" dirty="0" err="1"/>
              <a:t>ulaşabilirsiniz</a:t>
            </a:r>
            <a:r>
              <a:rPr lang="en-US" sz="2000" dirty="0"/>
              <a:t>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suha.boncukçu@zingat.com</a:t>
            </a: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/</a:t>
            </a:r>
            <a:r>
              <a:rPr lang="en-US" sz="2000" dirty="0" err="1"/>
              <a:t>suhaboncukcu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9904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zingat.mp4">
            <a:hlinkClick r:id="" action="ppaction://media"/>
            <a:extLst>
              <a:ext uri="{FF2B5EF4-FFF2-40B4-BE49-F238E27FC236}">
                <a16:creationId xmlns:a16="http://schemas.microsoft.com/office/drawing/2014/main" id="{21E06623-F0A5-F245-BD47-219A2E676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000" y="0"/>
            <a:ext cx="9396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9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17B8D3-E40A-7148-8BB7-666CDD619C97}"/>
              </a:ext>
            </a:extLst>
          </p:cNvPr>
          <p:cNvSpPr txBox="1"/>
          <p:nvPr/>
        </p:nvSpPr>
        <p:spPr>
          <a:xfrm>
            <a:off x="886944" y="2567226"/>
            <a:ext cx="68872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/>
              <a:t>video oluşturma servisleri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30C06-2DA7-D44B-9D11-5072E1210F93}"/>
              </a:ext>
            </a:extLst>
          </p:cNvPr>
          <p:cNvSpPr txBox="1"/>
          <p:nvPr/>
        </p:nvSpPr>
        <p:spPr>
          <a:xfrm>
            <a:off x="5344450" y="3429000"/>
            <a:ext cx="59606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 err="1"/>
              <a:t>fotovideo</a:t>
            </a:r>
            <a:r>
              <a:rPr lang="tr-TR" sz="5000" dirty="0"/>
              <a:t> </a:t>
            </a:r>
            <a:r>
              <a:rPr lang="tr-TR" sz="5000" dirty="0" err="1"/>
              <a:t>mikroservisi</a:t>
            </a:r>
            <a:endParaRPr lang="tr-TR" sz="5000" dirty="0"/>
          </a:p>
        </p:txBody>
      </p:sp>
    </p:spTree>
    <p:extLst>
      <p:ext uri="{BB962C8B-B14F-4D97-AF65-F5344CB8AC3E}">
        <p14:creationId xmlns:p14="http://schemas.microsoft.com/office/powerpoint/2010/main" val="128647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E820D6-EE9B-584A-988E-9EB01ABAD362}"/>
              </a:ext>
            </a:extLst>
          </p:cNvPr>
          <p:cNvSpPr txBox="1"/>
          <p:nvPr/>
        </p:nvSpPr>
        <p:spPr>
          <a:xfrm>
            <a:off x="4754927" y="324433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Fotovideo</a:t>
            </a:r>
            <a:r>
              <a:rPr lang="tr-TR" dirty="0"/>
              <a:t> mikro servisimiz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FE173-56E8-F74F-A9D6-5B7CB4D8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984250"/>
            <a:ext cx="10071100" cy="4889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C5D94-FDAF-5041-95A1-4718FCF3EF11}"/>
              </a:ext>
            </a:extLst>
          </p:cNvPr>
          <p:cNvSpPr txBox="1"/>
          <p:nvPr/>
        </p:nvSpPr>
        <p:spPr>
          <a:xfrm>
            <a:off x="1060450" y="37195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Fotovideo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450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B96E4-2952-A342-9AD0-2E62050F4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3" b="117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5C5D0E7-0385-854E-B696-B8BC9F599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6622" y="2216804"/>
            <a:ext cx="7518756" cy="22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6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E7975-14E9-A84C-AB30-AF95044BD90F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Gerçekte neye ihtiyacımız var?</a:t>
            </a: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64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7D486-7D68-2845-8572-CB89A3C90369}"/>
              </a:ext>
            </a:extLst>
          </p:cNvPr>
          <p:cNvSpPr txBox="1"/>
          <p:nvPr/>
        </p:nvSpPr>
        <p:spPr>
          <a:xfrm>
            <a:off x="4645859" y="2998113"/>
            <a:ext cx="29002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000" dirty="0"/>
              <a:t>SAHNELER</a:t>
            </a:r>
          </a:p>
        </p:txBody>
      </p:sp>
    </p:spTree>
    <p:extLst>
      <p:ext uri="{BB962C8B-B14F-4D97-AF65-F5344CB8AC3E}">
        <p14:creationId xmlns:p14="http://schemas.microsoft.com/office/powerpoint/2010/main" val="109048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118</Words>
  <Application>Microsoft Macintosh PowerPoint</Application>
  <PresentationFormat>Widescreen</PresentationFormat>
  <Paragraphs>49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Süha Boncukcu</dc:creator>
  <cp:lastModifiedBy>Süha Boncukcu</cp:lastModifiedBy>
  <cp:revision>1</cp:revision>
  <dcterms:created xsi:type="dcterms:W3CDTF">2019-06-28T22:35:11Z</dcterms:created>
  <dcterms:modified xsi:type="dcterms:W3CDTF">2019-06-28T22:41:42Z</dcterms:modified>
</cp:coreProperties>
</file>